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3399"/>
    <a:srgbClr val="A50021"/>
    <a:srgbClr val="009900"/>
    <a:srgbClr val="666633"/>
    <a:srgbClr val="008080"/>
    <a:srgbClr val="FFFF66"/>
    <a:srgbClr val="003366"/>
    <a:srgbClr val="CCFFCC"/>
    <a:srgbClr val="FF7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0A95-B435-4A82-B5E4-E807EBF269E5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F4A56-6FC8-4C82-8576-F6025D87E2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31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Alt Başlı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Veri Yer Tutucus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sim Yer Tutucus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Başlık Yer Tutucu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Metin Yer Tutucus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Veri Yer Tutucus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75C83A-ADEF-4E8B-8F41-88F485A61FEA}" type="datetimeFigureOut">
              <a:rPr lang="tr-TR" smtClean="0"/>
              <a:t>12.05.2016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617F3A-02ED-4944-AC08-C0B0803C33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059832" y="908720"/>
            <a:ext cx="5976664" cy="2847782"/>
          </a:xfrm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12700"/>
          </a:effectLst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tr-TR" sz="6000" dirty="0" err="1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Iyrics</a:t>
            </a:r>
            <a:r>
              <a:rPr lang="tr-TR" sz="6000" dirty="0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 </a:t>
            </a:r>
            <a:r>
              <a:rPr lang="tr-TR" sz="6000" dirty="0" err="1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And</a:t>
            </a:r>
            <a:r>
              <a:rPr lang="tr-TR" sz="6000" dirty="0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 Poems </a:t>
            </a:r>
            <a:r>
              <a:rPr lang="tr-TR" sz="6000" dirty="0" err="1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About</a:t>
            </a:r>
            <a:r>
              <a:rPr lang="tr-TR" sz="6000" dirty="0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 </a:t>
            </a:r>
            <a:r>
              <a:rPr lang="tr-TR" sz="6000" dirty="0" err="1" smtClean="0">
                <a:solidFill>
                  <a:srgbClr val="B5B10F"/>
                </a:solidFill>
                <a:latin typeface="Algerian" pitchFamily="82" charset="0"/>
                <a:ea typeface="Batang" pitchFamily="18" charset="-127"/>
              </a:rPr>
              <a:t>Peace</a:t>
            </a:r>
            <a:endParaRPr lang="tr-TR" sz="6000" dirty="0">
              <a:solidFill>
                <a:srgbClr val="B5B10F"/>
              </a:solidFill>
              <a:latin typeface="Algerian" pitchFamily="82" charset="0"/>
              <a:ea typeface="Batang" pitchFamily="18" charset="-127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-79748" y="1303040"/>
            <a:ext cx="8850406" cy="3456384"/>
          </a:xfrm>
        </p:spPr>
        <p:txBody>
          <a:bodyPr>
            <a:normAutofit/>
          </a:bodyPr>
          <a:lstStyle/>
          <a:p>
            <a:endParaRPr lang="tr-TR" sz="1400" dirty="0" smtClean="0"/>
          </a:p>
          <a:p>
            <a:endParaRPr lang="tr-TR" sz="1400" dirty="0"/>
          </a:p>
          <a:p>
            <a:endParaRPr lang="tr-TR" sz="1400" dirty="0" smtClean="0"/>
          </a:p>
          <a:p>
            <a:endParaRPr lang="tr-TR" sz="1400" dirty="0"/>
          </a:p>
          <a:p>
            <a:endParaRPr lang="tr-TR" sz="1400" dirty="0" smtClean="0"/>
          </a:p>
          <a:p>
            <a:endParaRPr lang="tr-TR" sz="1400" dirty="0"/>
          </a:p>
          <a:p>
            <a:endParaRPr lang="tr-TR" sz="1400" dirty="0" smtClean="0"/>
          </a:p>
          <a:p>
            <a:endParaRPr lang="tr-TR" sz="1400" dirty="0"/>
          </a:p>
          <a:p>
            <a:endParaRPr lang="tr-TR" sz="1400" dirty="0" smtClean="0"/>
          </a:p>
          <a:p>
            <a:endParaRPr lang="tr-TR" sz="1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6156176" y="5085184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00B0F0"/>
                </a:solidFill>
              </a:rPr>
              <a:t>Hazırlayan:</a:t>
            </a:r>
          </a:p>
          <a:p>
            <a:r>
              <a:rPr lang="tr-TR" sz="2800" dirty="0" smtClean="0">
                <a:solidFill>
                  <a:srgbClr val="00B0F0"/>
                </a:solidFill>
              </a:rPr>
              <a:t>Hamiyet Nur ATAR</a:t>
            </a:r>
            <a:endParaRPr lang="tr-TR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6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1669"/>
            <a:ext cx="78488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B5B10F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World</a:t>
            </a: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6">
                    <a:lumMod val="75000"/>
                  </a:schemeClr>
                </a:solidFill>
              </a:rPr>
              <a:t>Peace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rgbClr val="6320E8"/>
              </a:solidFill>
            </a:endParaRPr>
          </a:p>
          <a:p>
            <a:pPr algn="ctr"/>
            <a:r>
              <a:rPr lang="en-US" sz="2400" dirty="0">
                <a:solidFill>
                  <a:srgbClr val="6320E8"/>
                </a:solidFill>
              </a:rPr>
              <a:t>When wars and conflicts totally cease,</a:t>
            </a:r>
          </a:p>
          <a:p>
            <a:pPr algn="ctr"/>
            <a:r>
              <a:rPr lang="en-US" sz="2400" dirty="0">
                <a:solidFill>
                  <a:srgbClr val="6320E8"/>
                </a:solidFill>
              </a:rPr>
              <a:t>In our world, there shall be peace.</a:t>
            </a:r>
          </a:p>
          <a:p>
            <a:pPr algn="ctr"/>
            <a:r>
              <a:rPr lang="en-US" sz="2400" dirty="0">
                <a:solidFill>
                  <a:srgbClr val="6320E8"/>
                </a:solidFill>
              </a:rPr>
              <a:t>People must learn to get along,</a:t>
            </a:r>
          </a:p>
          <a:p>
            <a:pPr algn="ctr"/>
            <a:r>
              <a:rPr lang="en-US" sz="2400" dirty="0">
                <a:solidFill>
                  <a:srgbClr val="6320E8"/>
                </a:solidFill>
              </a:rPr>
              <a:t>Not blame others, for being wrong.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They fight for control, fight for land,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Some just need a helping hand.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We must rid ourselves of vanity,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And embrace peace, through humanity</a:t>
            </a:r>
            <a:r>
              <a:rPr lang="en-US" sz="2400" dirty="0">
                <a:solidFill>
                  <a:srgbClr val="6320E8"/>
                </a:solidFill>
              </a:rPr>
              <a:t>.</a:t>
            </a:r>
          </a:p>
          <a:p>
            <a:pPr algn="ctr"/>
            <a:endParaRPr lang="en-US" sz="2400" dirty="0">
              <a:solidFill>
                <a:srgbClr val="6320E8"/>
              </a:solidFill>
            </a:endParaRPr>
          </a:p>
          <a:p>
            <a:pPr algn="ctr"/>
            <a:r>
              <a:rPr lang="en-US" sz="2400" dirty="0">
                <a:solidFill>
                  <a:srgbClr val="00FFFF"/>
                </a:solidFill>
              </a:rPr>
              <a:t>Wars make children so much tougher,</a:t>
            </a:r>
          </a:p>
          <a:p>
            <a:pPr algn="ctr"/>
            <a:r>
              <a:rPr lang="en-US" sz="2400" dirty="0" smtClean="0">
                <a:solidFill>
                  <a:srgbClr val="00FFFF"/>
                </a:solidFill>
              </a:rPr>
              <a:t>Lose </a:t>
            </a:r>
            <a:r>
              <a:rPr lang="en-US" sz="2400" dirty="0">
                <a:solidFill>
                  <a:srgbClr val="00FFFF"/>
                </a:solidFill>
              </a:rPr>
              <a:t>their innocence, while they suffer.</a:t>
            </a:r>
          </a:p>
          <a:p>
            <a:pPr algn="ctr"/>
            <a:r>
              <a:rPr lang="en-US" sz="2400" dirty="0">
                <a:solidFill>
                  <a:srgbClr val="00FFFF"/>
                </a:solidFill>
              </a:rPr>
              <a:t>We should fight for peace instead,</a:t>
            </a:r>
          </a:p>
          <a:p>
            <a:pPr algn="ctr"/>
            <a:r>
              <a:rPr lang="en-US" sz="2400" dirty="0">
                <a:solidFill>
                  <a:srgbClr val="00FFFF"/>
                </a:solidFill>
              </a:rPr>
              <a:t>Love not war, </a:t>
            </a:r>
            <a:r>
              <a:rPr lang="en-US" sz="2400" dirty="0" smtClean="0">
                <a:solidFill>
                  <a:srgbClr val="00FFFF"/>
                </a:solidFill>
              </a:rPr>
              <a:t>we should spread</a:t>
            </a:r>
            <a:endParaRPr lang="en-US" sz="2400" dirty="0" smtClean="0">
              <a:solidFill>
                <a:srgbClr val="00FFFF"/>
              </a:solidFill>
            </a:endParaRPr>
          </a:p>
          <a:p>
            <a:pPr algn="ctr"/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73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99365" y="404664"/>
            <a:ext cx="741682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B5B10F"/>
                </a:solidFill>
              </a:rPr>
              <a:t>Peace</a:t>
            </a:r>
          </a:p>
          <a:p>
            <a:pPr algn="ctr"/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a flower,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a bird.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the sun,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the moon.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you,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me.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Peace is what we want</a:t>
            </a:r>
          </a:p>
        </p:txBody>
      </p:sp>
    </p:spTree>
    <p:extLst>
      <p:ext uri="{BB962C8B-B14F-4D97-AF65-F5344CB8AC3E}">
        <p14:creationId xmlns:p14="http://schemas.microsoft.com/office/powerpoint/2010/main" val="323731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83760" y="260648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solidFill>
                <a:srgbClr val="800000"/>
              </a:solidFill>
            </a:endParaRPr>
          </a:p>
          <a:p>
            <a:pPr algn="ctr"/>
            <a:r>
              <a:rPr lang="en-US" sz="2400" dirty="0">
                <a:solidFill>
                  <a:srgbClr val="800000"/>
                </a:solidFill>
                <a:latin typeface="+mj-lt"/>
              </a:rPr>
              <a:t>Peace Is</a:t>
            </a:r>
          </a:p>
          <a:p>
            <a:pPr algn="ctr"/>
            <a:endParaRPr lang="en-US" sz="2400" dirty="0">
              <a:solidFill>
                <a:srgbClr val="66CCFF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66CCFF"/>
                </a:solidFill>
                <a:latin typeface="+mj-lt"/>
              </a:rPr>
              <a:t>Peace is something we all seek,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  <a:latin typeface="+mj-lt"/>
              </a:rPr>
              <a:t>When we lack it, we feel weak.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  <a:latin typeface="+mj-lt"/>
              </a:rPr>
              <a:t>Since it’s rooted deep inside,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  <a:latin typeface="+mj-lt"/>
              </a:rPr>
              <a:t>With our peace, we’re closely tied</a:t>
            </a:r>
            <a:r>
              <a:rPr lang="en-US" sz="2400" dirty="0">
                <a:latin typeface="+mj-lt"/>
              </a:rPr>
              <a:t>.</a:t>
            </a:r>
          </a:p>
          <a:p>
            <a:pPr algn="ctr"/>
            <a:endParaRPr lang="en-US" sz="2400" dirty="0">
              <a:solidFill>
                <a:srgbClr val="FF00FF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FF00FF"/>
                </a:solidFill>
                <a:latin typeface="+mj-lt"/>
              </a:rPr>
              <a:t>Peace is something you can’t buy,</a:t>
            </a:r>
          </a:p>
          <a:p>
            <a:pPr algn="ctr"/>
            <a:r>
              <a:rPr lang="en-US" sz="2400" dirty="0">
                <a:solidFill>
                  <a:srgbClr val="FF00FF"/>
                </a:solidFill>
                <a:latin typeface="+mj-lt"/>
              </a:rPr>
              <a:t>You won’t catch it from the sky.</a:t>
            </a:r>
          </a:p>
          <a:p>
            <a:pPr algn="ctr"/>
            <a:r>
              <a:rPr lang="en-US" sz="2400" dirty="0">
                <a:solidFill>
                  <a:srgbClr val="FF00FF"/>
                </a:solidFill>
                <a:latin typeface="+mj-lt"/>
              </a:rPr>
              <a:t>Something about it is truly sublime,</a:t>
            </a:r>
          </a:p>
          <a:p>
            <a:pPr algn="ctr"/>
            <a:r>
              <a:rPr lang="en-US" sz="2400" dirty="0">
                <a:solidFill>
                  <a:srgbClr val="FF00FF"/>
                </a:solidFill>
                <a:latin typeface="+mj-lt"/>
              </a:rPr>
              <a:t>It does not follow distance nor time</a:t>
            </a:r>
            <a:r>
              <a:rPr lang="en-US" sz="2400" dirty="0">
                <a:latin typeface="+mj-lt"/>
              </a:rPr>
              <a:t>.</a:t>
            </a:r>
          </a:p>
          <a:p>
            <a:pPr algn="ctr"/>
            <a:endParaRPr lang="en-US" sz="2400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+mj-lt"/>
              </a:rPr>
              <a:t>Peace is something we mutually share,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+mj-lt"/>
              </a:rPr>
              <a:t>For it is just, and always fair.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+mj-lt"/>
              </a:rPr>
              <a:t>When we find it, peace is sweet,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+mj-lt"/>
              </a:rPr>
              <a:t>It shall make our life complete</a:t>
            </a:r>
          </a:p>
        </p:txBody>
      </p:sp>
    </p:spTree>
    <p:extLst>
      <p:ext uri="{BB962C8B-B14F-4D97-AF65-F5344CB8AC3E}">
        <p14:creationId xmlns:p14="http://schemas.microsoft.com/office/powerpoint/2010/main" val="2122212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33265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A50021"/>
                </a:solidFill>
                <a:latin typeface="+mj-lt"/>
              </a:rPr>
              <a:t>Peace is Kind</a:t>
            </a:r>
          </a:p>
          <a:p>
            <a:pPr algn="ctr"/>
            <a:endParaRPr lang="en-US" sz="2400" dirty="0">
              <a:solidFill>
                <a:srgbClr val="003366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003366"/>
                </a:solidFill>
                <a:latin typeface="+mj-lt"/>
              </a:rPr>
              <a:t>Since the day of your birth,</a:t>
            </a:r>
          </a:p>
          <a:p>
            <a:pPr algn="ctr"/>
            <a:r>
              <a:rPr lang="en-US" sz="2400" dirty="0">
                <a:solidFill>
                  <a:srgbClr val="003366"/>
                </a:solidFill>
                <a:latin typeface="+mj-lt"/>
              </a:rPr>
              <a:t>We have hoped for peace on earth.</a:t>
            </a:r>
          </a:p>
          <a:p>
            <a:pPr algn="ctr"/>
            <a:r>
              <a:rPr lang="en-US" sz="2400" dirty="0">
                <a:solidFill>
                  <a:srgbClr val="003366"/>
                </a:solidFill>
                <a:latin typeface="+mj-lt"/>
              </a:rPr>
              <a:t>You can help, by doing your part,</a:t>
            </a:r>
          </a:p>
          <a:p>
            <a:pPr algn="ctr"/>
            <a:r>
              <a:rPr lang="en-US" sz="2400" dirty="0">
                <a:solidFill>
                  <a:srgbClr val="003366"/>
                </a:solidFill>
                <a:latin typeface="+mj-lt"/>
              </a:rPr>
              <a:t>We know you can, because you’re smart.</a:t>
            </a:r>
          </a:p>
          <a:p>
            <a:pPr algn="ctr"/>
            <a:endParaRPr lang="en-US" sz="2400" dirty="0">
              <a:solidFill>
                <a:srgbClr val="FF7193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FF7193"/>
                </a:solidFill>
                <a:latin typeface="+mj-lt"/>
              </a:rPr>
              <a:t>For peace to happen, we cannot fight,</a:t>
            </a:r>
          </a:p>
          <a:p>
            <a:pPr algn="ctr"/>
            <a:r>
              <a:rPr lang="en-US" sz="2400" dirty="0">
                <a:solidFill>
                  <a:srgbClr val="FF7193"/>
                </a:solidFill>
                <a:latin typeface="+mj-lt"/>
              </a:rPr>
              <a:t>Help each other, and be polite.</a:t>
            </a:r>
          </a:p>
          <a:p>
            <a:pPr algn="ctr"/>
            <a:r>
              <a:rPr lang="en-US" sz="2400" dirty="0">
                <a:solidFill>
                  <a:srgbClr val="FF7193"/>
                </a:solidFill>
                <a:latin typeface="+mj-lt"/>
              </a:rPr>
              <a:t>When there’s a problem, let’s just talk,</a:t>
            </a:r>
          </a:p>
          <a:p>
            <a:pPr algn="ctr"/>
            <a:r>
              <a:rPr lang="en-US" sz="2400" dirty="0">
                <a:solidFill>
                  <a:srgbClr val="FF7193"/>
                </a:solidFill>
                <a:latin typeface="+mj-lt"/>
              </a:rPr>
              <a:t>Sometimes peace just needs a walk</a:t>
            </a:r>
            <a:r>
              <a:rPr lang="en-US" sz="2400" dirty="0">
                <a:latin typeface="+mj-lt"/>
              </a:rPr>
              <a:t>.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>
                <a:solidFill>
                  <a:srgbClr val="B5B10F"/>
                </a:solidFill>
                <a:latin typeface="+mj-lt"/>
              </a:rPr>
              <a:t>All you need to spread the word,</a:t>
            </a:r>
          </a:p>
          <a:p>
            <a:pPr algn="ctr"/>
            <a:r>
              <a:rPr lang="en-US" sz="2400" dirty="0">
                <a:solidFill>
                  <a:srgbClr val="B5B10F"/>
                </a:solidFill>
                <a:latin typeface="+mj-lt"/>
              </a:rPr>
              <a:t>Get some help from your dog or bird.</a:t>
            </a:r>
          </a:p>
          <a:p>
            <a:pPr algn="ctr"/>
            <a:r>
              <a:rPr lang="en-US" sz="2400" dirty="0">
                <a:solidFill>
                  <a:srgbClr val="B5B10F"/>
                </a:solidFill>
                <a:latin typeface="+mj-lt"/>
              </a:rPr>
              <a:t>Peace is something you will find,</a:t>
            </a:r>
          </a:p>
          <a:p>
            <a:pPr algn="ctr"/>
            <a:r>
              <a:rPr lang="en-US" sz="2400" dirty="0">
                <a:solidFill>
                  <a:srgbClr val="B5B10F"/>
                </a:solidFill>
                <a:latin typeface="+mj-lt"/>
              </a:rPr>
              <a:t>Start with yourself, and be very kind</a:t>
            </a:r>
            <a:r>
              <a:rPr lang="en-US" sz="2400" dirty="0">
                <a:solidFill>
                  <a:srgbClr val="B5B10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7746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404664"/>
            <a:ext cx="78843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j-lt"/>
              </a:rPr>
              <a:t>War and Peace</a:t>
            </a:r>
          </a:p>
          <a:p>
            <a:pPr algn="ctr"/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War is awful, war is cruel,</a:t>
            </a:r>
          </a:p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For politicians, it’s a tool.</a:t>
            </a:r>
          </a:p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Sometimes views and ideas vary,</a:t>
            </a:r>
          </a:p>
          <a:p>
            <a:pPr algn="ctr"/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Doesn’t mean, hate we should carry.</a:t>
            </a:r>
          </a:p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>
                <a:solidFill>
                  <a:srgbClr val="008080"/>
                </a:solidFill>
                <a:latin typeface="+mj-lt"/>
              </a:rPr>
              <a:t>Instead, choose peace and unity,</a:t>
            </a:r>
          </a:p>
          <a:p>
            <a:pPr algn="ctr"/>
            <a:r>
              <a:rPr lang="en-US" sz="2400" dirty="0">
                <a:solidFill>
                  <a:srgbClr val="008080"/>
                </a:solidFill>
                <a:latin typeface="+mj-lt"/>
              </a:rPr>
              <a:t>That focuses on community.</a:t>
            </a:r>
          </a:p>
          <a:p>
            <a:pPr algn="ctr"/>
            <a:r>
              <a:rPr lang="en-US" sz="2400" dirty="0">
                <a:solidFill>
                  <a:srgbClr val="008080"/>
                </a:solidFill>
                <a:latin typeface="+mj-lt"/>
              </a:rPr>
              <a:t>It will help so many lives,</a:t>
            </a:r>
          </a:p>
          <a:p>
            <a:pPr algn="ctr"/>
            <a:r>
              <a:rPr lang="en-US" sz="2400" dirty="0">
                <a:solidFill>
                  <a:srgbClr val="008080"/>
                </a:solidFill>
                <a:latin typeface="+mj-lt"/>
              </a:rPr>
              <a:t>Avoid tears, from countless wives</a:t>
            </a:r>
            <a:r>
              <a:rPr lang="en-US" sz="2400" dirty="0">
                <a:latin typeface="+mj-lt"/>
              </a:rPr>
              <a:t>.</a:t>
            </a:r>
          </a:p>
          <a:p>
            <a:pPr algn="ctr"/>
            <a:endParaRPr lang="en-US" sz="2400" dirty="0">
              <a:solidFill>
                <a:srgbClr val="FFFF66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FFFF66"/>
                </a:solidFill>
                <a:latin typeface="+mj-lt"/>
              </a:rPr>
              <a:t>War and peace, opposite sides,</a:t>
            </a:r>
          </a:p>
          <a:p>
            <a:pPr algn="ctr"/>
            <a:r>
              <a:rPr lang="en-US" sz="2400" dirty="0">
                <a:solidFill>
                  <a:srgbClr val="FFFF66"/>
                </a:solidFill>
                <a:latin typeface="+mj-lt"/>
              </a:rPr>
              <a:t>Lessons learned, history provides.</a:t>
            </a:r>
          </a:p>
          <a:p>
            <a:pPr algn="ctr"/>
            <a:r>
              <a:rPr lang="en-US" sz="2400" dirty="0">
                <a:solidFill>
                  <a:srgbClr val="FFFF66"/>
                </a:solidFill>
                <a:latin typeface="+mj-lt"/>
              </a:rPr>
              <a:t>Education is the hope,</a:t>
            </a:r>
          </a:p>
          <a:p>
            <a:pPr algn="ctr"/>
            <a:r>
              <a:rPr lang="en-US" sz="2400" dirty="0">
                <a:solidFill>
                  <a:srgbClr val="FFFF66"/>
                </a:solidFill>
                <a:latin typeface="+mj-lt"/>
              </a:rPr>
              <a:t>Future struggles, need to cope</a:t>
            </a:r>
          </a:p>
        </p:txBody>
      </p:sp>
    </p:spTree>
    <p:extLst>
      <p:ext uri="{BB962C8B-B14F-4D97-AF65-F5344CB8AC3E}">
        <p14:creationId xmlns:p14="http://schemas.microsoft.com/office/powerpoint/2010/main" val="75966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332656"/>
            <a:ext cx="76328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Peace on Earth</a:t>
            </a:r>
          </a:p>
          <a:p>
            <a:pPr algn="ctr"/>
            <a:endParaRPr lang="en-US" sz="2400" dirty="0">
              <a:solidFill>
                <a:srgbClr val="009900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33CCCC"/>
                </a:solidFill>
                <a:latin typeface="+mj-lt"/>
              </a:rPr>
              <a:t>Peace on earth will surely grow,</a:t>
            </a:r>
          </a:p>
          <a:p>
            <a:pPr algn="ctr"/>
            <a:r>
              <a:rPr lang="en-US" sz="2400" dirty="0">
                <a:solidFill>
                  <a:srgbClr val="33CCCC"/>
                </a:solidFill>
                <a:latin typeface="+mj-lt"/>
              </a:rPr>
              <a:t>When there’s love, that we all know.</a:t>
            </a:r>
          </a:p>
          <a:p>
            <a:pPr algn="ctr"/>
            <a:r>
              <a:rPr lang="en-US" sz="2400" dirty="0">
                <a:solidFill>
                  <a:srgbClr val="33CCCC"/>
                </a:solidFill>
                <a:latin typeface="+mj-lt"/>
              </a:rPr>
              <a:t>If beautiful love is freely shared,</a:t>
            </a:r>
          </a:p>
          <a:p>
            <a:pPr algn="ctr"/>
            <a:r>
              <a:rPr lang="en-US" sz="2400" dirty="0">
                <a:solidFill>
                  <a:srgbClr val="33CCCC"/>
                </a:solidFill>
                <a:latin typeface="+mj-lt"/>
              </a:rPr>
              <a:t>Nothing – there to be scared</a:t>
            </a:r>
            <a:r>
              <a:rPr lang="en-US" sz="2400" dirty="0">
                <a:solidFill>
                  <a:srgbClr val="009900"/>
                </a:solidFill>
                <a:latin typeface="+mj-lt"/>
              </a:rPr>
              <a:t>.</a:t>
            </a:r>
          </a:p>
          <a:p>
            <a:pPr algn="ctr"/>
            <a:endParaRPr lang="en-US" sz="2400" dirty="0">
              <a:solidFill>
                <a:srgbClr val="A5002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A50021"/>
                </a:solidFill>
                <a:latin typeface="+mj-lt"/>
              </a:rPr>
              <a:t>Peace on earth will surely grow,</a:t>
            </a:r>
          </a:p>
          <a:p>
            <a:pPr algn="ctr"/>
            <a:r>
              <a:rPr lang="en-US" sz="2400" dirty="0">
                <a:solidFill>
                  <a:srgbClr val="A50021"/>
                </a:solidFill>
                <a:latin typeface="+mj-lt"/>
              </a:rPr>
              <a:t>If love like water; simply flow.</a:t>
            </a:r>
          </a:p>
          <a:p>
            <a:pPr algn="ctr"/>
            <a:r>
              <a:rPr lang="en-US" sz="2400" dirty="0">
                <a:solidFill>
                  <a:srgbClr val="A50021"/>
                </a:solidFill>
                <a:latin typeface="+mj-lt"/>
              </a:rPr>
              <a:t>We should give instead of take,</a:t>
            </a:r>
          </a:p>
          <a:p>
            <a:pPr algn="ctr"/>
            <a:r>
              <a:rPr lang="en-US" sz="2400" dirty="0">
                <a:solidFill>
                  <a:srgbClr val="A50021"/>
                </a:solidFill>
                <a:latin typeface="+mj-lt"/>
              </a:rPr>
              <a:t>Peace is ours to break or make.</a:t>
            </a:r>
          </a:p>
          <a:p>
            <a:pPr algn="ctr"/>
            <a:endParaRPr lang="en-US" sz="2400" dirty="0">
              <a:solidFill>
                <a:srgbClr val="009900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rgbClr val="009900"/>
                </a:solidFill>
                <a:latin typeface="+mj-lt"/>
              </a:rPr>
              <a:t>Peace on earth will surely grow,</a:t>
            </a:r>
          </a:p>
          <a:p>
            <a:pPr algn="ctr"/>
            <a:r>
              <a:rPr lang="en-US" sz="2400" dirty="0">
                <a:solidFill>
                  <a:srgbClr val="009900"/>
                </a:solidFill>
                <a:latin typeface="+mj-lt"/>
              </a:rPr>
              <a:t>Might be tough, might be slow.</a:t>
            </a:r>
          </a:p>
          <a:p>
            <a:pPr algn="ctr"/>
            <a:r>
              <a:rPr lang="en-US" sz="2400" dirty="0">
                <a:solidFill>
                  <a:srgbClr val="009900"/>
                </a:solidFill>
                <a:latin typeface="+mj-lt"/>
              </a:rPr>
              <a:t>But with love, close and near,</a:t>
            </a:r>
          </a:p>
          <a:p>
            <a:pPr algn="ctr"/>
            <a:r>
              <a:rPr lang="en-US" sz="2400" dirty="0">
                <a:solidFill>
                  <a:srgbClr val="009900"/>
                </a:solidFill>
                <a:latin typeface="+mj-lt"/>
              </a:rPr>
              <a:t>There is nothing, we should fear</a:t>
            </a:r>
          </a:p>
        </p:txBody>
      </p:sp>
    </p:spTree>
    <p:extLst>
      <p:ext uri="{BB962C8B-B14F-4D97-AF65-F5344CB8AC3E}">
        <p14:creationId xmlns:p14="http://schemas.microsoft.com/office/powerpoint/2010/main" val="198579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0080" y="249289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3399"/>
                </a:solidFill>
                <a:latin typeface="+mj-lt"/>
              </a:rPr>
              <a:t>Peace </a:t>
            </a:r>
            <a:r>
              <a:rPr lang="en-US" sz="4800" dirty="0">
                <a:solidFill>
                  <a:srgbClr val="FF3399"/>
                </a:solidFill>
                <a:latin typeface="+mj-lt"/>
              </a:rPr>
              <a:t>at home, peace in the world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182072" y="4365104"/>
            <a:ext cx="373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33CCCC"/>
                </a:solidFill>
                <a:latin typeface="+mj-lt"/>
              </a:rPr>
              <a:t>Mustafa Kemal ATATÜRK</a:t>
            </a:r>
            <a:endParaRPr lang="tr-TR" sz="2400" dirty="0">
              <a:solidFill>
                <a:srgbClr val="33CC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50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519</Words>
  <Application>Microsoft Office PowerPoint</Application>
  <PresentationFormat>Ekran Gösterisi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Iyrics And Poems About Peace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Iyrics And Poems About Peace</dc:title>
  <dc:creator>hp</dc:creator>
  <cp:lastModifiedBy>hp</cp:lastModifiedBy>
  <cp:revision>11</cp:revision>
  <dcterms:created xsi:type="dcterms:W3CDTF">2016-05-12T17:12:53Z</dcterms:created>
  <dcterms:modified xsi:type="dcterms:W3CDTF">2016-05-12T18:48:31Z</dcterms:modified>
</cp:coreProperties>
</file>