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ceul stefane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Liceul ,,Stefan D. Luchian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”</a:t>
            </a:r>
            <a:r>
              <a:rPr lang="ro-R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Stefanesti, Botosani, Romania</a:t>
            </a:r>
            <a:endParaRPr lang="ro-RO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X\Downloads\12825434_1739505769614592_1553734417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92" y="609600"/>
            <a:ext cx="8452908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0914_0857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61512"/>
            <a:ext cx="7239000" cy="587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Some of our teachers</a:t>
            </a:r>
            <a:endParaRPr lang="ro-RO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92479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65017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our handmade things</a:t>
            </a:r>
            <a:endParaRPr lang="ro-RO" dirty="0"/>
          </a:p>
        </p:txBody>
      </p:sp>
      <p:pic>
        <p:nvPicPr>
          <p:cNvPr id="4" name="Content Placeholder 3" descr="AC2016 - 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91468"/>
            <a:ext cx="7239000" cy="46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2016 - 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2016 -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0050"/>
            <a:ext cx="8610600" cy="645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838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Our pupils wearing our traditional folk costume</a:t>
            </a:r>
            <a:endParaRPr lang="ro-RO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Day of Languages</a:t>
            </a:r>
            <a:endParaRPr lang="ro-RO" dirty="0"/>
          </a:p>
        </p:txBody>
      </p:sp>
      <p:pic>
        <p:nvPicPr>
          <p:cNvPr id="4" name="Content Placeholder 3" descr="IMG_20151002_152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5091" y="1143000"/>
            <a:ext cx="6644217" cy="498316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Time</a:t>
            </a:r>
            <a:endParaRPr lang="ro-RO" dirty="0"/>
          </a:p>
        </p:txBody>
      </p:sp>
      <p:pic>
        <p:nvPicPr>
          <p:cNvPr id="4" name="Content Placeholder 3" descr="IMG_20151029_181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691" y="1219200"/>
            <a:ext cx="6542617" cy="4906963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17_130436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457200"/>
            <a:ext cx="7848600" cy="5668963"/>
          </a:xfrm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rush Script MT" pitchFamily="66" charset="0"/>
              </a:rPr>
              <a:t>Christmas and New Year traditions</a:t>
            </a:r>
            <a:endParaRPr lang="ro-RO" sz="28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preg 2015 - 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91" y="685800"/>
            <a:ext cx="8198909" cy="5440363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School Theatre Group</a:t>
            </a:r>
            <a:endParaRPr lang="ro-RO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X\Downloads\12804103_1739505732947929_668416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2832"/>
            <a:ext cx="7391399" cy="53379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Some of our handmade things</vt:lpstr>
      <vt:lpstr>Slide 3</vt:lpstr>
      <vt:lpstr>Slide 4</vt:lpstr>
      <vt:lpstr>European Day of Languages</vt:lpstr>
      <vt:lpstr>Halloween Time</vt:lpstr>
      <vt:lpstr>Slide 7</vt:lpstr>
      <vt:lpstr>Slide 8</vt:lpstr>
      <vt:lpstr>School Theatre Group</vt:lpstr>
      <vt:lpstr>Slide 10</vt:lpstr>
      <vt:lpstr>Some of our teachers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Iuliana</dc:creator>
  <cp:lastModifiedBy>Iuliana</cp:lastModifiedBy>
  <cp:revision>8</cp:revision>
  <dcterms:created xsi:type="dcterms:W3CDTF">2006-08-16T00:00:00Z</dcterms:created>
  <dcterms:modified xsi:type="dcterms:W3CDTF">2016-03-07T19:53:35Z</dcterms:modified>
</cp:coreProperties>
</file>